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2F5EB-C35C-4FE9-A56E-9495EE04099B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8FAA2-39E2-4596-9DB6-F1AF97908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52399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Welcome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to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81200"/>
            <a:ext cx="8915400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PowerPoint Presentation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Unit-1, Lesson-1</a:t>
            </a:r>
          </a:p>
          <a:p>
            <a:r>
              <a:rPr lang="en-US" sz="4000" dirty="0">
                <a:solidFill>
                  <a:srgbClr val="FF0000"/>
                </a:solidFill>
              </a:rPr>
              <a:t>Nelson Mandela, from apartheid fighter to president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Prepared by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Md. </a:t>
            </a:r>
            <a:r>
              <a:rPr lang="en-US" dirty="0" err="1" smtClean="0">
                <a:solidFill>
                  <a:srgbClr val="FF0000"/>
                </a:solidFill>
              </a:rPr>
              <a:t>Tarikul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Ghani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New folder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324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New folder\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81001"/>
            <a:ext cx="9144000" cy="6019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b="1" u="sng" dirty="0"/>
              <a:t>Multiple Choice Question</a:t>
            </a:r>
            <a:endParaRPr lang="en-US" sz="2800" dirty="0"/>
          </a:p>
          <a:p>
            <a:pPr>
              <a:buNone/>
            </a:pPr>
            <a:r>
              <a:rPr lang="en-US" sz="2800" b="1" dirty="0"/>
              <a:t> </a:t>
            </a:r>
            <a:endParaRPr lang="en-US" sz="2800" dirty="0"/>
          </a:p>
          <a:p>
            <a:pPr>
              <a:buNone/>
            </a:pPr>
            <a:r>
              <a:rPr lang="en-US" sz="2800" b="1" dirty="0"/>
              <a:t> Choose the word which is closest in meaning in the context: </a:t>
            </a:r>
          </a:p>
          <a:p>
            <a:pPr>
              <a:buNone/>
            </a:pPr>
            <a:r>
              <a:rPr lang="en-US" sz="2800" b="1" dirty="0"/>
              <a:t> </a:t>
            </a:r>
          </a:p>
          <a:p>
            <a:r>
              <a:rPr lang="en-US" sz="2800" b="1" dirty="0"/>
              <a:t>(</a:t>
            </a:r>
            <a:r>
              <a:rPr lang="en-US" sz="2800" b="1" dirty="0" err="1"/>
              <a:t>i</a:t>
            </a:r>
            <a:r>
              <a:rPr lang="en-US" sz="2800" b="1" dirty="0"/>
              <a:t>) What does the word embody refer to?</a:t>
            </a:r>
          </a:p>
          <a:p>
            <a:pPr>
              <a:buNone/>
            </a:pPr>
            <a:r>
              <a:rPr lang="en-US" sz="2800" dirty="0"/>
              <a:t>a) mean b) indicate c) represent d) modify 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 </a:t>
            </a:r>
          </a:p>
          <a:p>
            <a:r>
              <a:rPr lang="en-US" sz="2800" b="1" dirty="0"/>
              <a:t>(ii) The word charisma means-</a:t>
            </a:r>
          </a:p>
          <a:p>
            <a:pPr>
              <a:buNone/>
            </a:pPr>
            <a:r>
              <a:rPr lang="en-US" sz="2800" dirty="0"/>
              <a:t>a) magic b) personality c) enchantment d) trick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 </a:t>
            </a:r>
          </a:p>
          <a:p>
            <a:r>
              <a:rPr lang="en-US" sz="2800" b="1" dirty="0"/>
              <a:t>(iii) The word  emancipation means-</a:t>
            </a:r>
          </a:p>
          <a:p>
            <a:pPr>
              <a:buNone/>
            </a:pPr>
            <a:r>
              <a:rPr lang="en-US" sz="2800" dirty="0"/>
              <a:t>a) participation b) expectation c) encouragement d) liberation</a:t>
            </a:r>
            <a:endParaRPr lang="en-US" sz="2800" b="1" dirty="0"/>
          </a:p>
          <a:p>
            <a:pPr>
              <a:buNone/>
            </a:pPr>
            <a:endParaRPr lang="en-US" sz="2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324600"/>
          </a:xfrm>
        </p:spPr>
        <p:txBody>
          <a:bodyPr/>
          <a:lstStyle/>
          <a:p>
            <a:r>
              <a:rPr lang="en-US" b="1" dirty="0" smtClean="0"/>
              <a:t>(iv) What does the word prominent mean?</a:t>
            </a:r>
          </a:p>
          <a:p>
            <a:pPr>
              <a:buNone/>
            </a:pPr>
            <a:r>
              <a:rPr lang="en-US" dirty="0" smtClean="0"/>
              <a:t>a) leading b) prosperous c) positive d) famous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 </a:t>
            </a:r>
          </a:p>
          <a:p>
            <a:r>
              <a:rPr lang="en-US" b="1" dirty="0" smtClean="0"/>
              <a:t>(v) The word ideal refers to-</a:t>
            </a:r>
          </a:p>
          <a:p>
            <a:pPr>
              <a:buNone/>
            </a:pPr>
            <a:r>
              <a:rPr lang="en-US" dirty="0" smtClean="0"/>
              <a:t>a) a person or thing regarded as perfect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b) a principle to be aimed at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c) a struggle for prosperity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d) the comfortable situation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smtClean="0"/>
              <a:t>Thank You</a:t>
            </a:r>
            <a:endParaRPr lang="en-US" sz="138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48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Welcome to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User</dc:creator>
  <cp:lastModifiedBy>User</cp:lastModifiedBy>
  <cp:revision>3</cp:revision>
  <dcterms:created xsi:type="dcterms:W3CDTF">2016-11-19T02:54:09Z</dcterms:created>
  <dcterms:modified xsi:type="dcterms:W3CDTF">2016-11-19T03:34:38Z</dcterms:modified>
</cp:coreProperties>
</file>